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3" r:id="rId4"/>
    <p:sldId id="258" r:id="rId5"/>
    <p:sldId id="256" r:id="rId6"/>
    <p:sldId id="259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7E0000"/>
    <a:srgbClr val="0066FF"/>
    <a:srgbClr val="00E8EE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92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6C32-977A-4651-A79D-CEA365CCEDD8}" type="datetimeFigureOut">
              <a:rPr lang="ko-KR" altLang="en-US" smtClean="0"/>
              <a:t>2022-03-10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82BD-1957-4975-9DC2-EE398A2CA5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6903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6C32-977A-4651-A79D-CEA365CCEDD8}" type="datetimeFigureOut">
              <a:rPr lang="ko-KR" altLang="en-US" smtClean="0"/>
              <a:t>2022-03-10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82BD-1957-4975-9DC2-EE398A2CA5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2351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6C32-977A-4651-A79D-CEA365CCEDD8}" type="datetimeFigureOut">
              <a:rPr lang="ko-KR" altLang="en-US" smtClean="0"/>
              <a:t>2022-03-10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82BD-1957-4975-9DC2-EE398A2CA5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441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6C32-977A-4651-A79D-CEA365CCEDD8}" type="datetimeFigureOut">
              <a:rPr lang="ko-KR" altLang="en-US" smtClean="0"/>
              <a:t>2022-03-10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82BD-1957-4975-9DC2-EE398A2CA5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438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6C32-977A-4651-A79D-CEA365CCEDD8}" type="datetimeFigureOut">
              <a:rPr lang="ko-KR" altLang="en-US" smtClean="0"/>
              <a:t>2022-03-10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82BD-1957-4975-9DC2-EE398A2CA5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066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6C32-977A-4651-A79D-CEA365CCEDD8}" type="datetimeFigureOut">
              <a:rPr lang="ko-KR" altLang="en-US" smtClean="0"/>
              <a:t>2022-03-10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82BD-1957-4975-9DC2-EE398A2CA5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874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6C32-977A-4651-A79D-CEA365CCEDD8}" type="datetimeFigureOut">
              <a:rPr lang="ko-KR" altLang="en-US" smtClean="0"/>
              <a:t>2022-03-10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82BD-1957-4975-9DC2-EE398A2CA5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981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6C32-977A-4651-A79D-CEA365CCEDD8}" type="datetimeFigureOut">
              <a:rPr lang="ko-KR" altLang="en-US" smtClean="0"/>
              <a:t>2022-03-10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82BD-1957-4975-9DC2-EE398A2CA5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7974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6C32-977A-4651-A79D-CEA365CCEDD8}" type="datetimeFigureOut">
              <a:rPr lang="ko-KR" altLang="en-US" smtClean="0"/>
              <a:t>2022-03-10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82BD-1957-4975-9DC2-EE398A2CA5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79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6C32-977A-4651-A79D-CEA365CCEDD8}" type="datetimeFigureOut">
              <a:rPr lang="ko-KR" altLang="en-US" smtClean="0"/>
              <a:t>2022-03-10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82BD-1957-4975-9DC2-EE398A2CA5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979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6C32-977A-4651-A79D-CEA365CCEDD8}" type="datetimeFigureOut">
              <a:rPr lang="ko-KR" altLang="en-US" smtClean="0"/>
              <a:t>2022-03-10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82BD-1957-4975-9DC2-EE398A2CA5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569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C6C32-977A-4651-A79D-CEA365CCEDD8}" type="datetimeFigureOut">
              <a:rPr lang="ko-KR" altLang="en-US" smtClean="0"/>
              <a:t>2022-03-10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82BD-1957-4975-9DC2-EE398A2CA5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524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77"/>
          <a:stretch/>
        </p:blipFill>
        <p:spPr>
          <a:xfrm>
            <a:off x="1" y="986973"/>
            <a:ext cx="12192000" cy="587102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" y="0"/>
            <a:ext cx="12192000" cy="5413829"/>
          </a:xfrm>
          <a:prstGeom prst="rect">
            <a:avLst/>
          </a:prstGeom>
          <a:gradFill>
            <a:gsLst>
              <a:gs pos="21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09" y="336687"/>
            <a:ext cx="1638678" cy="4276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4687" y="236025"/>
            <a:ext cx="166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  <a:latin typeface="a심포니" panose="02020600000000000000" pitchFamily="18" charset="-127"/>
                <a:ea typeface="a심포니" panose="02020600000000000000" pitchFamily="18" charset="-127"/>
              </a:rPr>
              <a:t>대선 특집</a:t>
            </a:r>
            <a:endParaRPr lang="ko-KR" altLang="en-US" sz="2800" dirty="0">
              <a:solidFill>
                <a:schemeClr val="bg1"/>
              </a:solidFill>
              <a:latin typeface="a심포니" panose="02020600000000000000" pitchFamily="18" charset="-127"/>
              <a:ea typeface="a심포니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2930" y="798352"/>
            <a:ext cx="908614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600" dirty="0" smtClean="0">
                <a:gradFill>
                  <a:gsLst>
                    <a:gs pos="21000">
                      <a:schemeClr val="bg1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effectLst>
                  <a:outerShdw blurRad="330200" dist="38100" dir="2700000" algn="tl" rotWithShape="0">
                    <a:schemeClr val="tx1"/>
                  </a:outerShdw>
                </a:effectLst>
                <a:latin typeface="a시월구일4" panose="02020600000000000000" pitchFamily="18" charset="-127"/>
                <a:ea typeface="a시월구일4" panose="02020600000000000000" pitchFamily="18" charset="-127"/>
              </a:rPr>
              <a:t>대한민국 부동산</a:t>
            </a:r>
            <a:endParaRPr lang="en-US" altLang="ko-KR" sz="9600" dirty="0" smtClean="0">
              <a:gradFill>
                <a:gsLst>
                  <a:gs pos="21000">
                    <a:schemeClr val="bg1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</a:gradFill>
              <a:effectLst>
                <a:outerShdw blurRad="330200" dist="38100" dir="2700000" algn="tl" rotWithShape="0">
                  <a:schemeClr val="tx1"/>
                </a:outerShdw>
              </a:effectLst>
              <a:latin typeface="a시월구일4" panose="02020600000000000000" pitchFamily="18" charset="-127"/>
              <a:ea typeface="a시월구일4" panose="02020600000000000000" pitchFamily="18" charset="-127"/>
            </a:endParaRPr>
          </a:p>
          <a:p>
            <a:pPr algn="ctr"/>
            <a:r>
              <a:rPr lang="ko-KR" altLang="en-US" sz="9600" dirty="0" smtClean="0">
                <a:gradFill>
                  <a:gsLst>
                    <a:gs pos="21000">
                      <a:schemeClr val="bg1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effectLst>
                  <a:outerShdw blurRad="330200" dist="38100" dir="2700000" algn="tl" rotWithShape="0">
                    <a:schemeClr val="tx1"/>
                  </a:outerShdw>
                </a:effectLst>
                <a:latin typeface="a시월구일4" panose="02020600000000000000" pitchFamily="18" charset="-127"/>
                <a:ea typeface="a시월구일4" panose="02020600000000000000" pitchFamily="18" charset="-127"/>
              </a:rPr>
              <a:t>나아갈 방향은</a:t>
            </a:r>
            <a:r>
              <a:rPr lang="en-US" altLang="ko-KR" sz="9600" dirty="0" smtClean="0">
                <a:gradFill>
                  <a:gsLst>
                    <a:gs pos="21000">
                      <a:schemeClr val="bg1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effectLst>
                  <a:outerShdw blurRad="330200" dist="38100" dir="2700000" algn="tl" rotWithShape="0">
                    <a:schemeClr val="tx1"/>
                  </a:outerShdw>
                </a:effectLst>
                <a:latin typeface="a시월구일4" panose="02020600000000000000" pitchFamily="18" charset="-127"/>
                <a:ea typeface="a시월구일4" panose="02020600000000000000" pitchFamily="18" charset="-127"/>
              </a:rPr>
              <a:t>?</a:t>
            </a:r>
            <a:endParaRPr lang="ko-KR" altLang="en-US" sz="9600" dirty="0">
              <a:gradFill>
                <a:gsLst>
                  <a:gs pos="21000">
                    <a:schemeClr val="bg1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</a:gradFill>
              <a:effectLst>
                <a:outerShdw blurRad="330200" dist="38100" dir="2700000" algn="tl" rotWithShape="0">
                  <a:schemeClr val="tx1"/>
                </a:outerShdw>
              </a:effectLst>
              <a:latin typeface="a시월구일4" panose="02020600000000000000" pitchFamily="18" charset="-127"/>
              <a:ea typeface="a시월구일4" panose="0202060000000000000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8746" y="767791"/>
            <a:ext cx="908614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600" dirty="0" smtClean="0">
                <a:gradFill>
                  <a:gsLst>
                    <a:gs pos="21000">
                      <a:schemeClr val="bg1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effectLst>
                  <a:outerShdw blurRad="330200" dist="38100" dir="2700000" algn="tl" rotWithShape="0">
                    <a:schemeClr val="tx1"/>
                  </a:outerShdw>
                </a:effectLst>
                <a:latin typeface="a시월구일4" panose="02020600000000000000" pitchFamily="18" charset="-127"/>
                <a:ea typeface="a시월구일4" panose="02020600000000000000" pitchFamily="18" charset="-127"/>
              </a:rPr>
              <a:t>대한민국 부동산</a:t>
            </a:r>
            <a:endParaRPr lang="en-US" altLang="ko-KR" sz="9600" dirty="0" smtClean="0">
              <a:gradFill>
                <a:gsLst>
                  <a:gs pos="21000">
                    <a:schemeClr val="bg1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</a:gradFill>
              <a:effectLst>
                <a:outerShdw blurRad="330200" dist="38100" dir="2700000" algn="tl" rotWithShape="0">
                  <a:schemeClr val="tx1"/>
                </a:outerShdw>
              </a:effectLst>
              <a:latin typeface="a시월구일4" panose="02020600000000000000" pitchFamily="18" charset="-127"/>
              <a:ea typeface="a시월구일4" panose="02020600000000000000" pitchFamily="18" charset="-127"/>
            </a:endParaRPr>
          </a:p>
          <a:p>
            <a:pPr algn="ctr"/>
            <a:r>
              <a:rPr lang="ko-KR" altLang="en-US" sz="9600" dirty="0" smtClean="0">
                <a:gradFill>
                  <a:gsLst>
                    <a:gs pos="21000">
                      <a:schemeClr val="bg1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effectLst>
                  <a:outerShdw blurRad="330200" dist="38100" dir="2700000" algn="tl" rotWithShape="0">
                    <a:schemeClr val="tx1"/>
                  </a:outerShdw>
                </a:effectLst>
                <a:latin typeface="a시월구일4" panose="02020600000000000000" pitchFamily="18" charset="-127"/>
                <a:ea typeface="a시월구일4" panose="02020600000000000000" pitchFamily="18" charset="-127"/>
              </a:rPr>
              <a:t>나아갈 방향은</a:t>
            </a:r>
            <a:r>
              <a:rPr lang="en-US" altLang="ko-KR" sz="9600" dirty="0" smtClean="0">
                <a:gradFill>
                  <a:gsLst>
                    <a:gs pos="21000">
                      <a:schemeClr val="bg1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effectLst>
                  <a:outerShdw blurRad="330200" dist="38100" dir="2700000" algn="tl" rotWithShape="0">
                    <a:schemeClr val="tx1"/>
                  </a:outerShdw>
                </a:effectLst>
                <a:latin typeface="a시월구일4" panose="02020600000000000000" pitchFamily="18" charset="-127"/>
                <a:ea typeface="a시월구일4" panose="02020600000000000000" pitchFamily="18" charset="-127"/>
              </a:rPr>
              <a:t>?</a:t>
            </a:r>
            <a:endParaRPr lang="ko-KR" altLang="en-US" sz="9600" dirty="0">
              <a:gradFill>
                <a:gsLst>
                  <a:gs pos="21000">
                    <a:schemeClr val="bg1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</a:gradFill>
              <a:effectLst>
                <a:outerShdw blurRad="330200" dist="38100" dir="2700000" algn="tl" rotWithShape="0">
                  <a:schemeClr val="tx1"/>
                </a:outerShdw>
              </a:effectLst>
              <a:latin typeface="a시월구일4" panose="02020600000000000000" pitchFamily="18" charset="-127"/>
              <a:ea typeface="a시월구일4" panose="02020600000000000000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95275" y="4397471"/>
            <a:ext cx="2857500" cy="22172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</a:rPr>
              <a:t>메인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 1</a:t>
            </a:r>
            <a:r>
              <a:rPr lang="ko-KR" altLang="en-US" sz="3200" b="1" dirty="0" smtClean="0">
                <a:solidFill>
                  <a:srgbClr val="FF0000"/>
                </a:solidFill>
              </a:rPr>
              <a:t>시간 풀</a:t>
            </a:r>
            <a:endParaRPr lang="en-US" altLang="ko-KR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ko-KR" sz="3200" b="1" dirty="0" smtClean="0">
                <a:solidFill>
                  <a:srgbClr val="FF0000"/>
                </a:solidFill>
              </a:rPr>
              <a:t>+</a:t>
            </a:r>
          </a:p>
          <a:p>
            <a:pPr algn="ctr"/>
            <a:r>
              <a:rPr lang="ko-KR" altLang="en-US" sz="3200" b="1" dirty="0" smtClean="0">
                <a:solidFill>
                  <a:srgbClr val="FF0000"/>
                </a:solidFill>
              </a:rPr>
              <a:t>주제별 풀</a:t>
            </a:r>
            <a:endParaRPr lang="en-US" altLang="ko-KR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8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77"/>
          <a:stretch/>
        </p:blipFill>
        <p:spPr>
          <a:xfrm>
            <a:off x="1" y="986973"/>
            <a:ext cx="12192000" cy="587102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" y="0"/>
            <a:ext cx="12192000" cy="5413829"/>
          </a:xfrm>
          <a:prstGeom prst="rect">
            <a:avLst/>
          </a:prstGeom>
          <a:gradFill>
            <a:gsLst>
              <a:gs pos="21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09" y="336687"/>
            <a:ext cx="1638678" cy="4276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4687" y="236025"/>
            <a:ext cx="166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  <a:latin typeface="a심포니" panose="02020600000000000000" pitchFamily="18" charset="-127"/>
                <a:ea typeface="a심포니" panose="02020600000000000000" pitchFamily="18" charset="-127"/>
              </a:rPr>
              <a:t>대선 특집</a:t>
            </a:r>
            <a:endParaRPr lang="ko-KR" altLang="en-US" sz="2800" dirty="0">
              <a:solidFill>
                <a:schemeClr val="bg1"/>
              </a:solidFill>
              <a:latin typeface="a심포니" panose="02020600000000000000" pitchFamily="18" charset="-127"/>
              <a:ea typeface="a심포니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2930" y="798352"/>
            <a:ext cx="908614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600" dirty="0" smtClean="0">
                <a:gradFill>
                  <a:gsLst>
                    <a:gs pos="21000">
                      <a:schemeClr val="bg1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effectLst>
                  <a:outerShdw blurRad="330200" dist="38100" dir="2700000" algn="tl" rotWithShape="0">
                    <a:schemeClr val="tx1"/>
                  </a:outerShdw>
                </a:effectLst>
                <a:latin typeface="a시월구일4" panose="02020600000000000000" pitchFamily="18" charset="-127"/>
                <a:ea typeface="a시월구일4" panose="02020600000000000000" pitchFamily="18" charset="-127"/>
              </a:rPr>
              <a:t>대한민국 부동산</a:t>
            </a:r>
            <a:endParaRPr lang="en-US" altLang="ko-KR" sz="9600" dirty="0" smtClean="0">
              <a:gradFill>
                <a:gsLst>
                  <a:gs pos="21000">
                    <a:schemeClr val="bg1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</a:gradFill>
              <a:effectLst>
                <a:outerShdw blurRad="330200" dist="38100" dir="2700000" algn="tl" rotWithShape="0">
                  <a:schemeClr val="tx1"/>
                </a:outerShdw>
              </a:effectLst>
              <a:latin typeface="a시월구일4" panose="02020600000000000000" pitchFamily="18" charset="-127"/>
              <a:ea typeface="a시월구일4" panose="02020600000000000000" pitchFamily="18" charset="-127"/>
            </a:endParaRPr>
          </a:p>
          <a:p>
            <a:pPr algn="ctr"/>
            <a:r>
              <a:rPr lang="ko-KR" altLang="en-US" sz="9600" dirty="0" smtClean="0">
                <a:gradFill>
                  <a:gsLst>
                    <a:gs pos="21000">
                      <a:schemeClr val="bg1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effectLst>
                  <a:outerShdw blurRad="330200" dist="38100" dir="2700000" algn="tl" rotWithShape="0">
                    <a:schemeClr val="tx1"/>
                  </a:outerShdw>
                </a:effectLst>
                <a:latin typeface="a시월구일4" panose="02020600000000000000" pitchFamily="18" charset="-127"/>
                <a:ea typeface="a시월구일4" panose="02020600000000000000" pitchFamily="18" charset="-127"/>
              </a:rPr>
              <a:t>나아갈 방향은</a:t>
            </a:r>
            <a:r>
              <a:rPr lang="en-US" altLang="ko-KR" sz="9600" dirty="0" smtClean="0">
                <a:gradFill>
                  <a:gsLst>
                    <a:gs pos="21000">
                      <a:schemeClr val="bg1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effectLst>
                  <a:outerShdw blurRad="330200" dist="38100" dir="2700000" algn="tl" rotWithShape="0">
                    <a:schemeClr val="tx1"/>
                  </a:outerShdw>
                </a:effectLst>
                <a:latin typeface="a시월구일4" panose="02020600000000000000" pitchFamily="18" charset="-127"/>
                <a:ea typeface="a시월구일4" panose="02020600000000000000" pitchFamily="18" charset="-127"/>
              </a:rPr>
              <a:t>?</a:t>
            </a:r>
            <a:endParaRPr lang="ko-KR" altLang="en-US" sz="9600" dirty="0">
              <a:gradFill>
                <a:gsLst>
                  <a:gs pos="21000">
                    <a:schemeClr val="bg1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</a:gradFill>
              <a:effectLst>
                <a:outerShdw blurRad="330200" dist="38100" dir="2700000" algn="tl" rotWithShape="0">
                  <a:schemeClr val="tx1"/>
                </a:outerShdw>
              </a:effectLst>
              <a:latin typeface="a시월구일4" panose="02020600000000000000" pitchFamily="18" charset="-127"/>
              <a:ea typeface="a시월구일4" panose="0202060000000000000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8746" y="767791"/>
            <a:ext cx="908614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600" dirty="0" smtClean="0">
                <a:gradFill>
                  <a:gsLst>
                    <a:gs pos="21000">
                      <a:schemeClr val="bg1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effectLst>
                  <a:outerShdw blurRad="330200" dist="38100" dir="2700000" algn="tl" rotWithShape="0">
                    <a:schemeClr val="tx1"/>
                  </a:outerShdw>
                </a:effectLst>
                <a:latin typeface="a시월구일4" panose="02020600000000000000" pitchFamily="18" charset="-127"/>
                <a:ea typeface="a시월구일4" panose="02020600000000000000" pitchFamily="18" charset="-127"/>
              </a:rPr>
              <a:t>대한민국 부동산</a:t>
            </a:r>
            <a:endParaRPr lang="en-US" altLang="ko-KR" sz="9600" dirty="0" smtClean="0">
              <a:gradFill>
                <a:gsLst>
                  <a:gs pos="21000">
                    <a:schemeClr val="bg1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</a:gradFill>
              <a:effectLst>
                <a:outerShdw blurRad="330200" dist="38100" dir="2700000" algn="tl" rotWithShape="0">
                  <a:schemeClr val="tx1"/>
                </a:outerShdw>
              </a:effectLst>
              <a:latin typeface="a시월구일4" panose="02020600000000000000" pitchFamily="18" charset="-127"/>
              <a:ea typeface="a시월구일4" panose="02020600000000000000" pitchFamily="18" charset="-127"/>
            </a:endParaRPr>
          </a:p>
          <a:p>
            <a:pPr algn="ctr"/>
            <a:r>
              <a:rPr lang="ko-KR" altLang="en-US" sz="9600" dirty="0" smtClean="0">
                <a:gradFill>
                  <a:gsLst>
                    <a:gs pos="21000">
                      <a:schemeClr val="bg1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effectLst>
                  <a:outerShdw blurRad="330200" dist="38100" dir="2700000" algn="tl" rotWithShape="0">
                    <a:schemeClr val="tx1"/>
                  </a:outerShdw>
                </a:effectLst>
                <a:latin typeface="a시월구일4" panose="02020600000000000000" pitchFamily="18" charset="-127"/>
                <a:ea typeface="a시월구일4" panose="02020600000000000000" pitchFamily="18" charset="-127"/>
              </a:rPr>
              <a:t>나아갈 방향은</a:t>
            </a:r>
            <a:r>
              <a:rPr lang="en-US" altLang="ko-KR" sz="9600" dirty="0" smtClean="0">
                <a:gradFill>
                  <a:gsLst>
                    <a:gs pos="21000">
                      <a:schemeClr val="bg1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effectLst>
                  <a:outerShdw blurRad="330200" dist="38100" dir="2700000" algn="tl" rotWithShape="0">
                    <a:schemeClr val="tx1"/>
                  </a:outerShdw>
                </a:effectLst>
                <a:latin typeface="a시월구일4" panose="02020600000000000000" pitchFamily="18" charset="-127"/>
                <a:ea typeface="a시월구일4" panose="02020600000000000000" pitchFamily="18" charset="-127"/>
              </a:rPr>
              <a:t>?</a:t>
            </a:r>
            <a:endParaRPr lang="ko-KR" altLang="en-US" sz="9600" dirty="0">
              <a:gradFill>
                <a:gsLst>
                  <a:gs pos="21000">
                    <a:schemeClr val="bg1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</a:gradFill>
              <a:effectLst>
                <a:outerShdw blurRad="330200" dist="38100" dir="2700000" algn="tl" rotWithShape="0">
                  <a:schemeClr val="tx1"/>
                </a:outerShdw>
              </a:effectLst>
              <a:latin typeface="a시월구일4" panose="02020600000000000000" pitchFamily="18" charset="-127"/>
              <a:ea typeface="a시월구일4" panose="02020600000000000000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95275" y="4397471"/>
            <a:ext cx="2857500" cy="22172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</a:rPr>
              <a:t>메인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 1</a:t>
            </a:r>
            <a:r>
              <a:rPr lang="ko-KR" altLang="en-US" sz="3200" b="1" dirty="0" smtClean="0">
                <a:solidFill>
                  <a:srgbClr val="FF0000"/>
                </a:solidFill>
              </a:rPr>
              <a:t>시간 풀</a:t>
            </a:r>
            <a:endParaRPr lang="en-US" altLang="ko-KR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ko-KR" sz="3200" b="1" dirty="0" smtClean="0">
                <a:solidFill>
                  <a:srgbClr val="FF0000"/>
                </a:solidFill>
              </a:rPr>
              <a:t>+</a:t>
            </a:r>
          </a:p>
          <a:p>
            <a:pPr algn="ctr"/>
            <a:r>
              <a:rPr lang="ko-KR" altLang="en-US" sz="3200" b="1" dirty="0" smtClean="0">
                <a:solidFill>
                  <a:srgbClr val="FF0000"/>
                </a:solidFill>
              </a:rPr>
              <a:t>주제별 풀</a:t>
            </a:r>
            <a:endParaRPr lang="en-US" altLang="ko-KR" sz="3200" b="1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1146" y="920191"/>
            <a:ext cx="908614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600" dirty="0" smtClean="0">
                <a:gradFill>
                  <a:gsLst>
                    <a:gs pos="21000">
                      <a:schemeClr val="bg1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effectLst>
                  <a:outerShdw blurRad="330200" dist="38100" dir="2700000" algn="tl" rotWithShape="0">
                    <a:schemeClr val="tx1"/>
                  </a:outerShdw>
                </a:effectLst>
                <a:latin typeface="a시월구일4" panose="02020600000000000000" pitchFamily="18" charset="-127"/>
                <a:ea typeface="a시월구일4" panose="02020600000000000000" pitchFamily="18" charset="-127"/>
              </a:rPr>
              <a:t>대한민국 부동산</a:t>
            </a:r>
            <a:endParaRPr lang="en-US" altLang="ko-KR" sz="9600" dirty="0" smtClean="0">
              <a:gradFill>
                <a:gsLst>
                  <a:gs pos="21000">
                    <a:schemeClr val="bg1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</a:gradFill>
              <a:effectLst>
                <a:outerShdw blurRad="330200" dist="38100" dir="2700000" algn="tl" rotWithShape="0">
                  <a:schemeClr val="tx1"/>
                </a:outerShdw>
              </a:effectLst>
              <a:latin typeface="a시월구일4" panose="02020600000000000000" pitchFamily="18" charset="-127"/>
              <a:ea typeface="a시월구일4" panose="02020600000000000000" pitchFamily="18" charset="-127"/>
            </a:endParaRPr>
          </a:p>
          <a:p>
            <a:pPr algn="ctr"/>
            <a:r>
              <a:rPr lang="ko-KR" altLang="en-US" sz="9600" dirty="0" smtClean="0">
                <a:gradFill>
                  <a:gsLst>
                    <a:gs pos="21000">
                      <a:schemeClr val="bg1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effectLst>
                  <a:outerShdw blurRad="330200" dist="38100" dir="2700000" algn="tl" rotWithShape="0">
                    <a:schemeClr val="tx1"/>
                  </a:outerShdw>
                </a:effectLst>
                <a:latin typeface="a시월구일4" panose="02020600000000000000" pitchFamily="18" charset="-127"/>
                <a:ea typeface="a시월구일4" panose="02020600000000000000" pitchFamily="18" charset="-127"/>
              </a:rPr>
              <a:t>나아갈 방향은</a:t>
            </a:r>
            <a:r>
              <a:rPr lang="en-US" altLang="ko-KR" sz="9600" dirty="0" smtClean="0">
                <a:gradFill>
                  <a:gsLst>
                    <a:gs pos="21000">
                      <a:schemeClr val="bg1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effectLst>
                  <a:outerShdw blurRad="330200" dist="38100" dir="2700000" algn="tl" rotWithShape="0">
                    <a:schemeClr val="tx1"/>
                  </a:outerShdw>
                </a:effectLst>
                <a:latin typeface="a시월구일4" panose="02020600000000000000" pitchFamily="18" charset="-127"/>
                <a:ea typeface="a시월구일4" panose="02020600000000000000" pitchFamily="18" charset="-127"/>
              </a:rPr>
              <a:t>?</a:t>
            </a:r>
            <a:endParaRPr lang="ko-KR" altLang="en-US" sz="9600" dirty="0">
              <a:gradFill>
                <a:gsLst>
                  <a:gs pos="21000">
                    <a:schemeClr val="bg1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</a:gradFill>
              <a:effectLst>
                <a:outerShdw blurRad="330200" dist="38100" dir="2700000" algn="tl" rotWithShape="0">
                  <a:schemeClr val="tx1"/>
                </a:outerShdw>
              </a:effectLst>
              <a:latin typeface="a시월구일4" panose="02020600000000000000" pitchFamily="18" charset="-127"/>
              <a:ea typeface="a시월구일4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187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77"/>
          <a:stretch/>
        </p:blipFill>
        <p:spPr>
          <a:xfrm>
            <a:off x="1" y="986973"/>
            <a:ext cx="12192000" cy="587102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" y="0"/>
            <a:ext cx="12192000" cy="5413829"/>
          </a:xfrm>
          <a:prstGeom prst="rect">
            <a:avLst/>
          </a:prstGeom>
          <a:gradFill>
            <a:gsLst>
              <a:gs pos="21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09" y="336687"/>
            <a:ext cx="1638678" cy="4276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4687" y="236025"/>
            <a:ext cx="166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  <a:latin typeface="a심포니" panose="02020600000000000000" pitchFamily="18" charset="-127"/>
                <a:ea typeface="a심포니" panose="02020600000000000000" pitchFamily="18" charset="-127"/>
              </a:rPr>
              <a:t>대선 특집</a:t>
            </a:r>
            <a:endParaRPr lang="ko-KR" altLang="en-US" sz="2800" dirty="0">
              <a:solidFill>
                <a:schemeClr val="bg1"/>
              </a:solidFill>
              <a:latin typeface="a심포니" panose="02020600000000000000" pitchFamily="18" charset="-127"/>
              <a:ea typeface="a심포니" panose="02020600000000000000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550305" y="751925"/>
            <a:ext cx="9467033" cy="3704814"/>
            <a:chOff x="1782451" y="738001"/>
            <a:chExt cx="9467033" cy="3704814"/>
          </a:xfrm>
        </p:grpSpPr>
        <p:sp>
          <p:nvSpPr>
            <p:cNvPr id="9" name="TextBox 8"/>
            <p:cNvSpPr txBox="1"/>
            <p:nvPr/>
          </p:nvSpPr>
          <p:spPr>
            <a:xfrm>
              <a:off x="1831520" y="811052"/>
              <a:ext cx="9417964" cy="3631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1500" dirty="0" smtClean="0">
                  <a:gradFill>
                    <a:gsLst>
                      <a:gs pos="21000">
                        <a:schemeClr val="bg1"/>
                      </a:gs>
                      <a:gs pos="100000">
                        <a:schemeClr val="accent4">
                          <a:lumMod val="60000"/>
                          <a:lumOff val="40000"/>
                        </a:schemeClr>
                      </a:gs>
                    </a:gsLst>
                    <a:lin ang="5400000" scaled="1"/>
                  </a:gradFill>
                  <a:effectLst>
                    <a:outerShdw blurRad="330200" dist="38100" dir="2700000" algn="tl" rotWithShape="0">
                      <a:schemeClr val="tx1"/>
                    </a:outerShdw>
                  </a:effectLst>
                  <a:latin typeface="a시월구일4" panose="02020600000000000000" pitchFamily="18" charset="-127"/>
                  <a:ea typeface="a시월구일4" panose="02020600000000000000" pitchFamily="18" charset="-127"/>
                </a:rPr>
                <a:t>차기 정부에게</a:t>
              </a:r>
              <a:endParaRPr lang="en-US" altLang="ko-KR" sz="11500" dirty="0">
                <a:gradFill>
                  <a:gsLst>
                    <a:gs pos="21000">
                      <a:schemeClr val="bg1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effectLst>
                  <a:outerShdw blurRad="330200" dist="38100" dir="2700000" algn="tl" rotWithShape="0">
                    <a:schemeClr val="tx1"/>
                  </a:outerShdw>
                </a:effectLst>
                <a:latin typeface="a시월구일4" panose="02020600000000000000" pitchFamily="18" charset="-127"/>
                <a:ea typeface="a시월구일4" panose="02020600000000000000" pitchFamily="18" charset="-127"/>
              </a:endParaRPr>
            </a:p>
            <a:p>
              <a:pPr algn="ctr"/>
              <a:r>
                <a:rPr lang="ko-KR" altLang="en-US" sz="11500" dirty="0">
                  <a:gradFill>
                    <a:gsLst>
                      <a:gs pos="21000">
                        <a:schemeClr val="bg1"/>
                      </a:gs>
                      <a:gs pos="100000">
                        <a:schemeClr val="accent4">
                          <a:lumMod val="60000"/>
                          <a:lumOff val="40000"/>
                        </a:schemeClr>
                      </a:gs>
                    </a:gsLst>
                    <a:lin ang="5400000" scaled="1"/>
                  </a:gradFill>
                  <a:effectLst>
                    <a:outerShdw blurRad="330200" dist="38100" dir="2700000" algn="tl" rotWithShape="0">
                      <a:schemeClr val="tx1"/>
                    </a:outerShdw>
                  </a:effectLst>
                  <a:latin typeface="a시월구일4" panose="02020600000000000000" pitchFamily="18" charset="-127"/>
                  <a:ea typeface="a시월구일4" panose="02020600000000000000" pitchFamily="18" charset="-127"/>
                </a:rPr>
                <a:t>바라는 점은</a:t>
              </a:r>
              <a:r>
                <a:rPr lang="en-US" altLang="ko-KR" sz="11500" dirty="0">
                  <a:gradFill>
                    <a:gsLst>
                      <a:gs pos="21000">
                        <a:schemeClr val="bg1"/>
                      </a:gs>
                      <a:gs pos="100000">
                        <a:schemeClr val="accent4">
                          <a:lumMod val="60000"/>
                          <a:lumOff val="40000"/>
                        </a:schemeClr>
                      </a:gs>
                    </a:gsLst>
                    <a:lin ang="5400000" scaled="1"/>
                  </a:gradFill>
                  <a:effectLst>
                    <a:outerShdw blurRad="330200" dist="38100" dir="2700000" algn="tl" rotWithShape="0">
                      <a:schemeClr val="tx1"/>
                    </a:outerShdw>
                  </a:effectLst>
                  <a:latin typeface="a시월구일4" panose="02020600000000000000" pitchFamily="18" charset="-127"/>
                  <a:ea typeface="a시월구일4" panose="02020600000000000000" pitchFamily="18" charset="-127"/>
                </a:rPr>
                <a:t>?</a:t>
              </a:r>
              <a:endParaRPr lang="ko-KR" altLang="en-US" sz="11500" dirty="0">
                <a:gradFill>
                  <a:gsLst>
                    <a:gs pos="21000">
                      <a:schemeClr val="bg1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effectLst>
                  <a:outerShdw blurRad="330200" dist="38100" dir="2700000" algn="tl" rotWithShape="0">
                    <a:schemeClr val="tx1"/>
                  </a:outerShdw>
                </a:effectLst>
                <a:latin typeface="a시월구일4" panose="02020600000000000000" pitchFamily="18" charset="-127"/>
                <a:ea typeface="a시월구일4" panose="02020600000000000000" pitchFamily="18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82451" y="738001"/>
              <a:ext cx="9417964" cy="3631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1500" dirty="0" smtClean="0">
                  <a:gradFill>
                    <a:gsLst>
                      <a:gs pos="21000">
                        <a:schemeClr val="bg1"/>
                      </a:gs>
                      <a:gs pos="100000">
                        <a:schemeClr val="accent4">
                          <a:lumMod val="60000"/>
                          <a:lumOff val="40000"/>
                        </a:schemeClr>
                      </a:gs>
                    </a:gsLst>
                    <a:lin ang="5400000" scaled="1"/>
                  </a:gradFill>
                  <a:effectLst>
                    <a:outerShdw blurRad="330200" dist="38100" dir="2700000" algn="tl" rotWithShape="0">
                      <a:schemeClr val="tx1"/>
                    </a:outerShdw>
                  </a:effectLst>
                  <a:latin typeface="a시월구일4" panose="02020600000000000000" pitchFamily="18" charset="-127"/>
                  <a:ea typeface="a시월구일4" panose="02020600000000000000" pitchFamily="18" charset="-127"/>
                </a:rPr>
                <a:t>차기 정부에게</a:t>
              </a:r>
              <a:endParaRPr lang="en-US" altLang="ko-KR" sz="11500" dirty="0">
                <a:gradFill>
                  <a:gsLst>
                    <a:gs pos="21000">
                      <a:schemeClr val="bg1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effectLst>
                  <a:outerShdw blurRad="330200" dist="38100" dir="2700000" algn="tl" rotWithShape="0">
                    <a:schemeClr val="tx1"/>
                  </a:outerShdw>
                </a:effectLst>
                <a:latin typeface="a시월구일4" panose="02020600000000000000" pitchFamily="18" charset="-127"/>
                <a:ea typeface="a시월구일4" panose="02020600000000000000" pitchFamily="18" charset="-127"/>
              </a:endParaRPr>
            </a:p>
            <a:p>
              <a:pPr algn="ctr"/>
              <a:r>
                <a:rPr lang="ko-KR" altLang="en-US" sz="11500" dirty="0" smtClean="0">
                  <a:gradFill>
                    <a:gsLst>
                      <a:gs pos="21000">
                        <a:schemeClr val="bg1"/>
                      </a:gs>
                      <a:gs pos="100000">
                        <a:schemeClr val="accent4">
                          <a:lumMod val="60000"/>
                          <a:lumOff val="40000"/>
                        </a:schemeClr>
                      </a:gs>
                    </a:gsLst>
                    <a:lin ang="5400000" scaled="1"/>
                  </a:gradFill>
                  <a:effectLst>
                    <a:outerShdw blurRad="330200" dist="38100" dir="2700000" algn="tl" rotWithShape="0">
                      <a:schemeClr val="tx1"/>
                    </a:outerShdw>
                  </a:effectLst>
                  <a:latin typeface="a시월구일4" panose="02020600000000000000" pitchFamily="18" charset="-127"/>
                  <a:ea typeface="a시월구일4" panose="02020600000000000000" pitchFamily="18" charset="-127"/>
                </a:rPr>
                <a:t>바라는 점은</a:t>
              </a:r>
              <a:r>
                <a:rPr lang="en-US" altLang="ko-KR" sz="11500" dirty="0" smtClean="0">
                  <a:gradFill>
                    <a:gsLst>
                      <a:gs pos="21000">
                        <a:schemeClr val="bg1"/>
                      </a:gs>
                      <a:gs pos="100000">
                        <a:schemeClr val="accent4">
                          <a:lumMod val="60000"/>
                          <a:lumOff val="40000"/>
                        </a:schemeClr>
                      </a:gs>
                    </a:gsLst>
                    <a:lin ang="5400000" scaled="1"/>
                  </a:gradFill>
                  <a:effectLst>
                    <a:outerShdw blurRad="330200" dist="38100" dir="2700000" algn="tl" rotWithShape="0">
                      <a:schemeClr val="tx1"/>
                    </a:outerShdw>
                  </a:effectLst>
                  <a:latin typeface="a시월구일4" panose="02020600000000000000" pitchFamily="18" charset="-127"/>
                  <a:ea typeface="a시월구일4" panose="02020600000000000000" pitchFamily="18" charset="-127"/>
                </a:rPr>
                <a:t>?</a:t>
              </a:r>
              <a:endParaRPr lang="ko-KR" altLang="en-US" sz="11500" dirty="0">
                <a:gradFill>
                  <a:gsLst>
                    <a:gs pos="21000">
                      <a:schemeClr val="bg1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effectLst>
                  <a:outerShdw blurRad="330200" dist="38100" dir="2700000" algn="tl" rotWithShape="0">
                    <a:schemeClr val="tx1"/>
                  </a:outerShdw>
                </a:effectLst>
                <a:latin typeface="a시월구일4" panose="02020600000000000000" pitchFamily="18" charset="-127"/>
                <a:ea typeface="a시월구일4" panose="0202060000000000000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4848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9369"/>
          <a:stretch/>
        </p:blipFill>
        <p:spPr>
          <a:xfrm>
            <a:off x="-1" y="0"/>
            <a:ext cx="12525829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62378" y="0"/>
            <a:ext cx="12363450" cy="6858000"/>
          </a:xfrm>
          <a:prstGeom prst="rect">
            <a:avLst/>
          </a:prstGeom>
          <a:gradFill flip="none" rotWithShape="1">
            <a:gsLst>
              <a:gs pos="32700">
                <a:srgbClr val="FFFFFF">
                  <a:alpha val="49000"/>
                </a:srgbClr>
              </a:gs>
              <a:gs pos="60000">
                <a:schemeClr val="bg1">
                  <a:alpha val="95000"/>
                </a:schemeClr>
              </a:gs>
              <a:gs pos="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76" y="373425"/>
            <a:ext cx="9782627" cy="6484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98307"/>
            <a:ext cx="834395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 smtClean="0">
                <a:solidFill>
                  <a:schemeClr val="bg1"/>
                </a:solidFill>
                <a:effectLst>
                  <a:outerShdw blurRad="330200" dist="38100" dir="2700000" algn="tl" rotWithShape="0">
                    <a:schemeClr val="tx1"/>
                  </a:outerShdw>
                </a:effectLst>
                <a:latin typeface="a시월구일4" panose="02020600000000000000" pitchFamily="18" charset="-127"/>
                <a:ea typeface="a시월구일4" panose="02020600000000000000" pitchFamily="18" charset="-127"/>
              </a:rPr>
              <a:t>대한민국 부동산</a:t>
            </a:r>
            <a:endParaRPr lang="en-US" altLang="ko-KR" sz="8800" dirty="0" smtClean="0">
              <a:solidFill>
                <a:schemeClr val="bg1"/>
              </a:solidFill>
              <a:effectLst>
                <a:outerShdw blurRad="330200" dist="38100" dir="2700000" algn="tl" rotWithShape="0">
                  <a:schemeClr val="tx1"/>
                </a:outerShdw>
              </a:effectLst>
              <a:latin typeface="a시월구일4" panose="02020600000000000000" pitchFamily="18" charset="-127"/>
              <a:ea typeface="a시월구일4" panose="02020600000000000000" pitchFamily="18" charset="-127"/>
            </a:endParaRPr>
          </a:p>
          <a:p>
            <a:r>
              <a:rPr lang="ko-KR" altLang="en-US" sz="8800" dirty="0" smtClean="0">
                <a:solidFill>
                  <a:schemeClr val="bg1"/>
                </a:solidFill>
                <a:effectLst>
                  <a:outerShdw blurRad="330200" dist="38100" dir="2700000" algn="tl" rotWithShape="0">
                    <a:schemeClr val="tx1"/>
                  </a:outerShdw>
                </a:effectLst>
                <a:latin typeface="a시월구일4" panose="02020600000000000000" pitchFamily="18" charset="-127"/>
                <a:ea typeface="a시월구일4" panose="02020600000000000000" pitchFamily="18" charset="-127"/>
              </a:rPr>
              <a:t>나아갈 방향은</a:t>
            </a:r>
            <a:r>
              <a:rPr lang="en-US" altLang="ko-KR" sz="8800" dirty="0" smtClean="0">
                <a:solidFill>
                  <a:schemeClr val="bg1"/>
                </a:solidFill>
                <a:effectLst>
                  <a:outerShdw blurRad="330200" dist="38100" dir="2700000" algn="tl" rotWithShape="0">
                    <a:schemeClr val="tx1"/>
                  </a:outerShdw>
                </a:effectLst>
                <a:latin typeface="a시월구일4" panose="02020600000000000000" pitchFamily="18" charset="-127"/>
                <a:ea typeface="a시월구일4" panose="02020600000000000000" pitchFamily="18" charset="-127"/>
              </a:rPr>
              <a:t>?</a:t>
            </a:r>
            <a:endParaRPr lang="ko-KR" altLang="en-US" sz="8800" dirty="0">
              <a:solidFill>
                <a:schemeClr val="bg1"/>
              </a:solidFill>
              <a:effectLst>
                <a:outerShdw blurRad="330200" dist="38100" dir="2700000" algn="tl" rotWithShape="0">
                  <a:schemeClr val="tx1"/>
                </a:outerShdw>
              </a:effectLst>
              <a:latin typeface="a시월구일4" panose="02020600000000000000" pitchFamily="18" charset="-127"/>
              <a:ea typeface="a시월구일4" panose="02020600000000000000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640" y="-401119"/>
            <a:ext cx="4824417" cy="27137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08958" y="732064"/>
            <a:ext cx="1277914" cy="76944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63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ko-KR" altLang="en-US" sz="4400" dirty="0" smtClean="0">
                <a:gradFill flip="none" rotWithShape="1">
                  <a:gsLst>
                    <a:gs pos="60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tx1">
                      <a:alpha val="40000"/>
                    </a:schemeClr>
                  </a:glow>
                  <a:outerShdw blurRad="571500" dist="38100" dir="2700000" algn="tl" rotWithShape="0">
                    <a:schemeClr val="tx1"/>
                  </a:outerShdw>
                </a:effectLst>
                <a:latin typeface="a심포니" panose="02020600000000000000" pitchFamily="18" charset="-127"/>
                <a:ea typeface="a심포니" panose="02020600000000000000" pitchFamily="18" charset="-127"/>
              </a:rPr>
              <a:t>당선</a:t>
            </a:r>
            <a:endParaRPr lang="ko-KR" altLang="en-US" sz="4400" dirty="0">
              <a:gradFill flip="none" rotWithShape="1">
                <a:gsLst>
                  <a:gs pos="60000">
                    <a:schemeClr val="accent4">
                      <a:lumMod val="60000"/>
                      <a:lumOff val="40000"/>
                    </a:schemeClr>
                  </a:gs>
                  <a:gs pos="0">
                    <a:schemeClr val="bg1"/>
                  </a:gs>
                </a:gsLst>
                <a:lin ang="5400000" scaled="1"/>
                <a:tileRect/>
              </a:gradFill>
              <a:effectLst>
                <a:glow rad="139700">
                  <a:schemeClr val="tx1">
                    <a:alpha val="40000"/>
                  </a:schemeClr>
                </a:glow>
                <a:outerShdw blurRad="571500" dist="38100" dir="2700000" algn="tl" rotWithShape="0">
                  <a:schemeClr val="tx1"/>
                </a:outerShdw>
              </a:effectLst>
              <a:latin typeface="a심포니" panose="02020600000000000000" pitchFamily="18" charset="-127"/>
              <a:ea typeface="a심포니" panose="02020600000000000000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95275" y="4397471"/>
            <a:ext cx="2857500" cy="22172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</a:rPr>
              <a:t>주제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1 </a:t>
            </a:r>
            <a:r>
              <a:rPr lang="ko-KR" altLang="en-US" sz="3200" b="1" dirty="0" err="1" smtClean="0">
                <a:solidFill>
                  <a:srgbClr val="FF0000"/>
                </a:solidFill>
              </a:rPr>
              <a:t>질문별</a:t>
            </a:r>
            <a:endParaRPr lang="en-US" altLang="ko-KR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02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6" b="3191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gradFill flip="none" rotWithShape="1">
            <a:gsLst>
              <a:gs pos="85000">
                <a:srgbClr val="00E8EE">
                  <a:alpha val="51765"/>
                </a:srgbClr>
              </a:gs>
              <a:gs pos="8000">
                <a:srgbClr val="9933FF">
                  <a:alpha val="56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1" t="10253" r="32207" b="10416"/>
          <a:stretch/>
        </p:blipFill>
        <p:spPr>
          <a:xfrm>
            <a:off x="735575" y="-360888"/>
            <a:ext cx="6323985" cy="72188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7494" y="2584841"/>
            <a:ext cx="70166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200" dirty="0" smtClean="0">
                <a:solidFill>
                  <a:schemeClr val="bg1"/>
                </a:solidFill>
                <a:effectLst>
                  <a:outerShdw blurRad="330200" dist="38100" dir="2700000" algn="tl" rotWithShape="0">
                    <a:schemeClr val="tx1"/>
                  </a:outerShdw>
                </a:effectLst>
                <a:latin typeface="a산들바람" panose="02020600000000000000" pitchFamily="18" charset="-127"/>
                <a:ea typeface="a산들바람" panose="02020600000000000000" pitchFamily="18" charset="-127"/>
              </a:rPr>
              <a:t>대한민국 부동산</a:t>
            </a:r>
            <a:endParaRPr lang="en-US" altLang="ko-KR" sz="7200" dirty="0" smtClean="0">
              <a:solidFill>
                <a:schemeClr val="bg1"/>
              </a:solidFill>
              <a:effectLst>
                <a:outerShdw blurRad="330200" dist="38100" dir="2700000" algn="tl" rotWithShape="0">
                  <a:schemeClr val="tx1"/>
                </a:outerShdw>
              </a:effectLst>
              <a:latin typeface="a산들바람" panose="02020600000000000000" pitchFamily="18" charset="-127"/>
              <a:ea typeface="a산들바람" panose="02020600000000000000" pitchFamily="18" charset="-127"/>
            </a:endParaRPr>
          </a:p>
          <a:p>
            <a:pPr algn="ctr"/>
            <a:r>
              <a:rPr lang="ko-KR" altLang="en-US" sz="7200" dirty="0" smtClean="0">
                <a:solidFill>
                  <a:schemeClr val="bg1"/>
                </a:solidFill>
                <a:effectLst>
                  <a:outerShdw blurRad="330200" dist="38100" dir="2700000" algn="tl" rotWithShape="0">
                    <a:schemeClr val="tx1"/>
                  </a:outerShdw>
                </a:effectLst>
                <a:latin typeface="a산들바람" panose="02020600000000000000" pitchFamily="18" charset="-127"/>
                <a:ea typeface="a산들바람" panose="02020600000000000000" pitchFamily="18" charset="-127"/>
              </a:rPr>
              <a:t>나아갈 방향은</a:t>
            </a:r>
            <a:r>
              <a:rPr lang="en-US" altLang="ko-KR" sz="7200" dirty="0" smtClean="0">
                <a:solidFill>
                  <a:schemeClr val="bg1"/>
                </a:solidFill>
                <a:effectLst>
                  <a:outerShdw blurRad="330200" dist="38100" dir="2700000" algn="tl" rotWithShape="0">
                    <a:schemeClr val="tx1"/>
                  </a:outerShdw>
                </a:effectLst>
                <a:latin typeface="a산들바람" panose="02020600000000000000" pitchFamily="18" charset="-127"/>
                <a:ea typeface="a산들바람" panose="02020600000000000000" pitchFamily="18" charset="-127"/>
              </a:rPr>
              <a:t>?</a:t>
            </a:r>
            <a:endParaRPr lang="ko-KR" altLang="en-US" sz="7200" dirty="0">
              <a:solidFill>
                <a:schemeClr val="bg1"/>
              </a:solidFill>
              <a:effectLst>
                <a:outerShdw blurRad="330200" dist="38100" dir="2700000" algn="tl" rotWithShape="0">
                  <a:schemeClr val="tx1"/>
                </a:outerShdw>
              </a:effectLst>
              <a:latin typeface="a산들바람" panose="02020600000000000000" pitchFamily="18" charset="-127"/>
              <a:ea typeface="a산들바람" panose="02020600000000000000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35" y="-1"/>
            <a:ext cx="12767185" cy="718873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495275" y="4397471"/>
            <a:ext cx="2857500" cy="22172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</a:rPr>
              <a:t>주제</a:t>
            </a:r>
            <a:r>
              <a:rPr lang="en-US" altLang="ko-KR" sz="3200" b="1" dirty="0">
                <a:solidFill>
                  <a:srgbClr val="FF0000"/>
                </a:solidFill>
              </a:rPr>
              <a:t>2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3200" b="1" dirty="0" err="1" smtClean="0">
                <a:solidFill>
                  <a:srgbClr val="FF0000"/>
                </a:solidFill>
              </a:rPr>
              <a:t>질문별</a:t>
            </a:r>
            <a:endParaRPr lang="en-US" altLang="ko-KR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83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gradFill flip="none" rotWithShape="1">
            <a:gsLst>
              <a:gs pos="85000">
                <a:srgbClr val="C00000">
                  <a:alpha val="54000"/>
                </a:srgbClr>
              </a:gs>
              <a:gs pos="9000">
                <a:schemeClr val="tx1">
                  <a:alpha val="62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71475" y="-152400"/>
            <a:ext cx="140779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600" dirty="0" smtClean="0">
                <a:solidFill>
                  <a:schemeClr val="bg1"/>
                </a:solidFill>
                <a:effectLst>
                  <a:outerShdw blurRad="330200" dist="38100" dir="2700000" algn="tl" rotWithShape="0">
                    <a:schemeClr val="tx1"/>
                  </a:outerShdw>
                </a:effectLst>
                <a:latin typeface="a시월구일4" panose="02020600000000000000" pitchFamily="18" charset="-127"/>
                <a:ea typeface="a시월구일4" panose="02020600000000000000" pitchFamily="18" charset="-127"/>
              </a:rPr>
              <a:t>부동산 정책 </a:t>
            </a:r>
            <a:endParaRPr lang="en-US" altLang="ko-KR" sz="16600" dirty="0" smtClean="0">
              <a:solidFill>
                <a:schemeClr val="bg1"/>
              </a:solidFill>
              <a:effectLst>
                <a:outerShdw blurRad="330200" dist="38100" dir="2700000" algn="tl" rotWithShape="0">
                  <a:schemeClr val="tx1"/>
                </a:outerShdw>
              </a:effectLst>
              <a:latin typeface="a시월구일4" panose="02020600000000000000" pitchFamily="18" charset="-127"/>
              <a:ea typeface="a시월구일4" panose="02020600000000000000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260474"/>
            <a:ext cx="9067800" cy="6045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306080"/>
            <a:ext cx="126111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600" dirty="0" smtClean="0">
                <a:solidFill>
                  <a:schemeClr val="bg1"/>
                </a:solidFill>
                <a:effectLst>
                  <a:outerShdw blurRad="330200" dist="38100" dir="2700000" algn="tl" rotWithShape="0">
                    <a:schemeClr val="tx1"/>
                  </a:outerShdw>
                </a:effectLst>
                <a:latin typeface="a시월구일4" panose="02020600000000000000" pitchFamily="18" charset="-127"/>
                <a:ea typeface="a시월구일4" panose="02020600000000000000" pitchFamily="18" charset="-127"/>
              </a:rPr>
              <a:t>실효    성은</a:t>
            </a:r>
            <a:r>
              <a:rPr lang="en-US" altLang="ko-KR" sz="16600" dirty="0" smtClean="0">
                <a:solidFill>
                  <a:schemeClr val="bg1"/>
                </a:solidFill>
                <a:effectLst>
                  <a:outerShdw blurRad="330200" dist="38100" dir="2700000" algn="tl" rotWithShape="0">
                    <a:schemeClr val="tx1"/>
                  </a:outerShdw>
                </a:effectLst>
                <a:latin typeface="a시월구일4" panose="02020600000000000000" pitchFamily="18" charset="-127"/>
                <a:ea typeface="a시월구일4" panose="02020600000000000000" pitchFamily="18" charset="-127"/>
              </a:rPr>
              <a:t>?</a:t>
            </a:r>
            <a:endParaRPr lang="ko-KR" altLang="en-US" sz="16600" dirty="0">
              <a:solidFill>
                <a:schemeClr val="bg1"/>
              </a:solidFill>
              <a:effectLst>
                <a:outerShdw blurRad="330200" dist="38100" dir="2700000" algn="tl" rotWithShape="0">
                  <a:schemeClr val="tx1"/>
                </a:outerShdw>
              </a:effectLst>
              <a:latin typeface="a시월구일4" panose="02020600000000000000" pitchFamily="18" charset="-127"/>
              <a:ea typeface="a시월구일4" panose="02020600000000000000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95275" y="4397471"/>
            <a:ext cx="2857500" cy="22172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</a:rPr>
              <a:t>주제</a:t>
            </a:r>
            <a:r>
              <a:rPr lang="en-US" altLang="ko-KR" sz="3200" b="1" dirty="0">
                <a:solidFill>
                  <a:srgbClr val="FF0000"/>
                </a:solidFill>
              </a:rPr>
              <a:t>3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3200" b="1" dirty="0" err="1" smtClean="0">
                <a:solidFill>
                  <a:srgbClr val="FF0000"/>
                </a:solidFill>
              </a:rPr>
              <a:t>질문별</a:t>
            </a:r>
            <a:endParaRPr lang="en-US" altLang="ko-KR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6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80</Words>
  <Application>Microsoft Office PowerPoint</Application>
  <PresentationFormat>와이드스크린</PresentationFormat>
  <Paragraphs>33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a산들바람</vt:lpstr>
      <vt:lpstr>a시월구일4</vt:lpstr>
      <vt:lpstr>a심포니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알토마토_김지선</dc:creator>
  <cp:lastModifiedBy>알토마토_허승주</cp:lastModifiedBy>
  <cp:revision>12</cp:revision>
  <dcterms:created xsi:type="dcterms:W3CDTF">2022-03-09T22:24:38Z</dcterms:created>
  <dcterms:modified xsi:type="dcterms:W3CDTF">2022-03-10T05:16:08Z</dcterms:modified>
</cp:coreProperties>
</file>